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3D34BC-CA9C-4994-9ED0-7A2458B9F715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C10BF6-F5A7-470D-9968-599EC5B763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6301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C10BF6-F5A7-470D-9968-599EC5B763D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970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0678C-8A50-4550-A31C-9C1066D3BDB3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F6732-6635-4580-A62E-5807D346AD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358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0678C-8A50-4550-A31C-9C1066D3BDB3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F6732-6635-4580-A62E-5807D346AD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267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0678C-8A50-4550-A31C-9C1066D3BDB3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F6732-6635-4580-A62E-5807D346AD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490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0678C-8A50-4550-A31C-9C1066D3BDB3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F6732-6635-4580-A62E-5807D346AD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7981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0678C-8A50-4550-A31C-9C1066D3BDB3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F6732-6635-4580-A62E-5807D346AD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768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0678C-8A50-4550-A31C-9C1066D3BDB3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F6732-6635-4580-A62E-5807D346AD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688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0678C-8A50-4550-A31C-9C1066D3BDB3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F6732-6635-4580-A62E-5807D346AD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247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0678C-8A50-4550-A31C-9C1066D3BDB3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F6732-6635-4580-A62E-5807D346AD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005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0678C-8A50-4550-A31C-9C1066D3BDB3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F6732-6635-4580-A62E-5807D346AD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072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0678C-8A50-4550-A31C-9C1066D3BDB3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F6732-6635-4580-A62E-5807D346AD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765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0678C-8A50-4550-A31C-9C1066D3BDB3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F6732-6635-4580-A62E-5807D346AD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694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80678C-8A50-4550-A31C-9C1066D3BDB3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AF6732-6635-4580-A62E-5807D346AD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555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96909" y="160866"/>
            <a:ext cx="7641125" cy="84197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Garamond" panose="02020404030301010803" pitchFamily="18" charset="0"/>
              </a:rPr>
              <a:t>Фоторепортаж </a:t>
            </a:r>
            <a:r>
              <a:rPr lang="ru-RU" sz="2800" dirty="0" smtClean="0">
                <a:latin typeface="Garamond" panose="02020404030301010803" pitchFamily="18" charset="0"/>
              </a:rPr>
              <a:t/>
            </a:r>
            <a:br>
              <a:rPr lang="ru-RU" sz="2800" dirty="0" smtClean="0">
                <a:latin typeface="Garamond" panose="02020404030301010803" pitchFamily="18" charset="0"/>
              </a:rPr>
            </a:b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  <a:latin typeface="Garamond" panose="02020404030301010803" pitchFamily="18" charset="0"/>
              </a:rPr>
              <a:t>МБОУ «Гимназия №20 имени Абдуллы </a:t>
            </a:r>
            <a:r>
              <a:rPr lang="ru-RU" sz="2800" dirty="0" err="1" smtClean="0">
                <a:solidFill>
                  <a:schemeClr val="accent5">
                    <a:lumMod val="75000"/>
                  </a:schemeClr>
                </a:solidFill>
                <a:latin typeface="Garamond" panose="02020404030301010803" pitchFamily="18" charset="0"/>
              </a:rPr>
              <a:t>Алиша</a:t>
            </a: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  <a:latin typeface="Garamond" panose="02020404030301010803" pitchFamily="18" charset="0"/>
              </a:rPr>
              <a:t>»</a:t>
            </a:r>
            <a:endParaRPr lang="ru-RU" sz="2800" dirty="0">
              <a:solidFill>
                <a:schemeClr val="accent5">
                  <a:lumMod val="75000"/>
                </a:schemeClr>
              </a:solidFill>
              <a:latin typeface="Garamond" panose="02020404030301010803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730" y="5205962"/>
            <a:ext cx="2202129" cy="16520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47" y="5258198"/>
            <a:ext cx="2132500" cy="15998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4" y="1442661"/>
            <a:ext cx="3488369" cy="20637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/>
          <a:srcRect l="-3" t="8640" r="443" b="9704"/>
          <a:stretch/>
        </p:blipFill>
        <p:spPr>
          <a:xfrm>
            <a:off x="3294894" y="1457251"/>
            <a:ext cx="3167834" cy="19508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/>
          <a:srcRect r="3368" b="6835"/>
          <a:stretch/>
        </p:blipFill>
        <p:spPr>
          <a:xfrm>
            <a:off x="6462728" y="1470273"/>
            <a:ext cx="1509489" cy="19345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/>
          <a:srcRect l="10202" t="18576" r="2420" b="2364"/>
          <a:stretch/>
        </p:blipFill>
        <p:spPr>
          <a:xfrm>
            <a:off x="7984397" y="1442661"/>
            <a:ext cx="2871472" cy="195084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176" y="3395105"/>
            <a:ext cx="2484124" cy="186309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0"/>
          <a:srcRect l="4053" t="5885" r="234" b="22949"/>
          <a:stretch/>
        </p:blipFill>
        <p:spPr>
          <a:xfrm>
            <a:off x="2492336" y="3404622"/>
            <a:ext cx="3315100" cy="184863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14938" y="3399011"/>
            <a:ext cx="2547924" cy="185918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42548" y="3384641"/>
            <a:ext cx="2449347" cy="183315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39229" y="5248116"/>
            <a:ext cx="2143813" cy="160988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899355" y="2525886"/>
            <a:ext cx="1281772" cy="210666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5"/>
          <a:srcRect l="-1" t="10165" r="2929" b="10758"/>
          <a:stretch/>
        </p:blipFill>
        <p:spPr>
          <a:xfrm>
            <a:off x="10899355" y="4570543"/>
            <a:ext cx="1296793" cy="228745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6"/>
          <a:srcRect l="4141" t="32475" r="2089" b="1650"/>
          <a:stretch/>
        </p:blipFill>
        <p:spPr>
          <a:xfrm>
            <a:off x="-19625" y="0"/>
            <a:ext cx="2695465" cy="152153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17991" y="5250022"/>
            <a:ext cx="1212115" cy="161615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18"/>
          <a:srcRect t="36194" r="50362" b="21224"/>
          <a:stretch/>
        </p:blipFill>
        <p:spPr>
          <a:xfrm>
            <a:off x="10818662" y="-1"/>
            <a:ext cx="1377486" cy="254098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814806" y="4989339"/>
            <a:ext cx="1086601" cy="184480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741793" y="5248116"/>
            <a:ext cx="1068778" cy="1633678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21"/>
          <a:srcRect l="37426" t="15182" r="37698" b="8251"/>
          <a:stretch/>
        </p:blipFill>
        <p:spPr>
          <a:xfrm>
            <a:off x="7659775" y="5248116"/>
            <a:ext cx="1062013" cy="1609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8063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2</Words>
  <Application>Microsoft Office PowerPoint</Application>
  <PresentationFormat>Широкоэкранный</PresentationFormat>
  <Paragraphs>2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Garamond</vt:lpstr>
      <vt:lpstr>Тема Office</vt:lpstr>
      <vt:lpstr>Фоторепортаж  МБОУ «Гимназия №20 имени Абдуллы Алиша»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Фоторепортаж  МБОУ «Гимназия №20 имени Абдуллы Алиша»</dc:title>
  <dc:creator>Пользователь Windows</dc:creator>
  <cp:lastModifiedBy>Пользователь Windows</cp:lastModifiedBy>
  <cp:revision>8</cp:revision>
  <dcterms:created xsi:type="dcterms:W3CDTF">2021-02-25T11:11:11Z</dcterms:created>
  <dcterms:modified xsi:type="dcterms:W3CDTF">2021-02-26T06:32:35Z</dcterms:modified>
</cp:coreProperties>
</file>